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1570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2026-01-08T22:38:45Z</dcterms:modified>
  <cp:revision>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